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6" r:id="rId2"/>
    <p:sldId id="262" r:id="rId3"/>
    <p:sldId id="263" r:id="rId4"/>
    <p:sldId id="264" r:id="rId5"/>
    <p:sldId id="286" r:id="rId6"/>
    <p:sldId id="265" r:id="rId7"/>
    <p:sldId id="267" r:id="rId8"/>
    <p:sldId id="268" r:id="rId9"/>
    <p:sldId id="287" r:id="rId10"/>
    <p:sldId id="269" r:id="rId11"/>
    <p:sldId id="270" r:id="rId12"/>
    <p:sldId id="283" r:id="rId13"/>
    <p:sldId id="288" r:id="rId14"/>
    <p:sldId id="271" r:id="rId15"/>
    <p:sldId id="272" r:id="rId16"/>
    <p:sldId id="273" r:id="rId17"/>
    <p:sldId id="289" r:id="rId18"/>
    <p:sldId id="274" r:id="rId19"/>
    <p:sldId id="275" r:id="rId20"/>
    <p:sldId id="276" r:id="rId21"/>
    <p:sldId id="290" r:id="rId22"/>
    <p:sldId id="277" r:id="rId23"/>
    <p:sldId id="278" r:id="rId24"/>
    <p:sldId id="279" r:id="rId25"/>
    <p:sldId id="291" r:id="rId26"/>
    <p:sldId id="280" r:id="rId27"/>
    <p:sldId id="292" r:id="rId28"/>
    <p:sldId id="281" r:id="rId29"/>
    <p:sldId id="293" r:id="rId30"/>
    <p:sldId id="282" r:id="rId31"/>
    <p:sldId id="284" r:id="rId32"/>
    <p:sldId id="29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>
          <a:xfrm>
            <a:off x="2091707" y="592753"/>
            <a:ext cx="4891826" cy="235316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/>
          <p:nvPr/>
        </p:nvSpPr>
        <p:spPr>
          <a:xfrm>
            <a:off x="1910174" y="459652"/>
            <a:ext cx="5254893" cy="2619375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86608" y="1180086"/>
            <a:ext cx="4831307" cy="16580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 книгам Горького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8422" y="2618411"/>
            <a:ext cx="122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1785" y="153970"/>
            <a:ext cx="463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МБУК «Смирныховская ЦБС»</a:t>
            </a:r>
          </a:p>
          <a:p>
            <a:pPr algn="ctr"/>
            <a:r>
              <a:rPr lang="ru-RU" b="1" dirty="0" smtClean="0"/>
              <a:t> Онорская сельская библиотека-филиал№3 Центр чтения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35251" y="5705341"/>
            <a:ext cx="207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с. Онор</a:t>
            </a:r>
          </a:p>
          <a:p>
            <a:pPr algn="ctr"/>
            <a:r>
              <a:rPr lang="ru-RU" sz="1600" b="1" dirty="0" smtClean="0"/>
              <a:t>2018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17107" y="4414515"/>
            <a:ext cx="212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Автор: Ивойжа Е.Н.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175" y="914400"/>
            <a:ext cx="7839635" cy="3928057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>3. </a:t>
            </a:r>
            <a:r>
              <a:rPr lang="ru-RU" b="1" dirty="0" smtClean="0"/>
              <a:t>Сатирическую сказку «Самовар</a:t>
            </a:r>
            <a:r>
              <a:rPr lang="ru-RU" b="1" dirty="0" smtClean="0"/>
              <a:t>»  писатель включил в первую составленную книгу для детей. Это был сборник, который являлся частью большого плана Горького по созданию библиотеки детской литературы.</a:t>
            </a:r>
            <a:br>
              <a:rPr lang="ru-RU" b="1" dirty="0" smtClean="0"/>
            </a:br>
            <a:r>
              <a:rPr lang="ru-RU" b="1" dirty="0" smtClean="0"/>
              <a:t>	Как </a:t>
            </a:r>
            <a:r>
              <a:rPr lang="ru-RU" b="1" dirty="0" smtClean="0"/>
              <a:t>назывался этот сборник?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2635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572" y="425973"/>
            <a:ext cx="7791628" cy="1086639"/>
          </a:xfrm>
        </p:spPr>
        <p:txBody>
          <a:bodyPr/>
          <a:lstStyle/>
          <a:p>
            <a:r>
              <a:rPr lang="ru-RU" b="1" u="sng" dirty="0" smtClean="0"/>
              <a:t>Подсказка № 1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7273" y="2374527"/>
            <a:ext cx="6830226" cy="164508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Такой псевдоним взяла одна из популярных певиц российской эстрады.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80089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860" y="2090958"/>
            <a:ext cx="3054361" cy="2292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80" y="1252154"/>
            <a:ext cx="2557755" cy="3407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846" y="1404339"/>
            <a:ext cx="2584480" cy="3255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3965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7" y="386367"/>
            <a:ext cx="7839635" cy="1337732"/>
          </a:xfrm>
        </p:spPr>
        <p:txBody>
          <a:bodyPr/>
          <a:lstStyle/>
          <a:p>
            <a:pPr algn="ctr"/>
            <a:r>
              <a:rPr lang="ru-RU" b="1" u="sng" dirty="0" smtClean="0"/>
              <a:t>ОТВЕТ:</a:t>
            </a:r>
            <a:br>
              <a:rPr lang="ru-RU" b="1" u="sng" dirty="0" smtClean="0"/>
            </a:br>
            <a:r>
              <a:rPr lang="ru-RU" dirty="0" smtClean="0"/>
              <a:t>«Елка»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567" y="1492280"/>
            <a:ext cx="3432643" cy="44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2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208" y="854820"/>
            <a:ext cx="7831969" cy="4283849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/>
              <a:t>4. Герой фантастического рассказа – сказки «Случай с </a:t>
            </a:r>
            <a:r>
              <a:rPr lang="ru-RU" sz="3600" b="1" dirty="0" err="1" smtClean="0"/>
              <a:t>Евсейкой</a:t>
            </a:r>
            <a:r>
              <a:rPr lang="ru-RU" sz="3600" b="1" dirty="0" smtClean="0"/>
              <a:t>» мальчик </a:t>
            </a:r>
            <a:r>
              <a:rPr lang="ru-RU" sz="3600" b="1" dirty="0" smtClean="0"/>
              <a:t>удивительным образом попал на морское дно, разговаривал с рыбами, хитрил, изворачивался, лишь бы только попасть снова на </a:t>
            </a:r>
            <a:r>
              <a:rPr lang="ru-RU" sz="3600" b="1" dirty="0" smtClean="0"/>
              <a:t>берег, </a:t>
            </a:r>
            <a:r>
              <a:rPr lang="ru-RU" sz="3600" b="1" dirty="0" smtClean="0"/>
              <a:t>и рыбы его не съели</a:t>
            </a:r>
            <a:r>
              <a:rPr lang="ru-RU" sz="3600" b="1" dirty="0" smtClean="0"/>
              <a:t>.</a:t>
            </a:r>
            <a:br>
              <a:rPr lang="ru-RU" sz="3600" b="1" dirty="0" smtClean="0"/>
            </a:br>
            <a:r>
              <a:rPr lang="ru-RU" sz="3600" b="1" dirty="0" smtClean="0"/>
              <a:t> 	А </a:t>
            </a:r>
            <a:r>
              <a:rPr lang="ru-RU" sz="3600" b="1" dirty="0" smtClean="0"/>
              <a:t>как он попал на морское дно?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03863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44699"/>
            <a:ext cx="7839635" cy="942285"/>
          </a:xfrm>
        </p:spPr>
        <p:txBody>
          <a:bodyPr/>
          <a:lstStyle/>
          <a:p>
            <a:pPr algn="ctr"/>
            <a:r>
              <a:rPr lang="ru-RU" b="1" u="sng" dirty="0" smtClean="0"/>
              <a:t>Подсказка № 1</a:t>
            </a:r>
            <a:endParaRPr lang="ru-RU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6" y="1186984"/>
            <a:ext cx="3392280" cy="2261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68" y="1310077"/>
            <a:ext cx="3585173" cy="2015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08" y="3714681"/>
            <a:ext cx="3331629" cy="2213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7657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917" y="627429"/>
            <a:ext cx="7518163" cy="1159364"/>
          </a:xfrm>
        </p:spPr>
        <p:txBody>
          <a:bodyPr/>
          <a:lstStyle/>
          <a:p>
            <a:r>
              <a:rPr lang="ru-RU" b="1" u="sng" dirty="0" smtClean="0"/>
              <a:t>Подсказка № 2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99" y="2508176"/>
            <a:ext cx="6858000" cy="99487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Морфей – бог чего?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90764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784" y="321972"/>
            <a:ext cx="7839635" cy="1337732"/>
          </a:xfrm>
        </p:spPr>
        <p:txBody>
          <a:bodyPr/>
          <a:lstStyle/>
          <a:p>
            <a:pPr algn="ctr"/>
            <a:r>
              <a:rPr lang="ru-RU" b="1" u="sng" dirty="0" smtClean="0"/>
              <a:t>ОТВЕТ: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Рыбачил и заснул.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3" y="1659704"/>
            <a:ext cx="6869369" cy="409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44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98" y="824247"/>
            <a:ext cx="7980892" cy="4700789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5. Однажды в далёком городке маленький читатель взял книгу Горького в </a:t>
            </a:r>
            <a:r>
              <a:rPr lang="ru-RU" sz="3200" b="1" dirty="0" smtClean="0"/>
              <a:t>библиотеке. </a:t>
            </a:r>
            <a:r>
              <a:rPr lang="ru-RU" sz="3200" b="1" dirty="0" smtClean="0"/>
              <a:t>И так-уж </a:t>
            </a:r>
            <a:r>
              <a:rPr lang="ru-RU" sz="3200" b="1" dirty="0" smtClean="0"/>
              <a:t>случилось - </a:t>
            </a:r>
            <a:r>
              <a:rPr lang="ru-RU" sz="3200" b="1" dirty="0" smtClean="0"/>
              <a:t>потерял её. Потерять библиотечную книгу неприятно и стыдно. </a:t>
            </a:r>
            <a:r>
              <a:rPr lang="ru-RU" sz="3200" b="1" dirty="0" smtClean="0"/>
              <a:t>Он </a:t>
            </a:r>
            <a:r>
              <a:rPr lang="ru-RU" sz="3200" b="1" dirty="0" smtClean="0"/>
              <a:t>очень </a:t>
            </a:r>
            <a:r>
              <a:rPr lang="ru-RU" sz="3200" b="1" dirty="0" smtClean="0"/>
              <a:t>огорчился, отчаялся</a:t>
            </a:r>
            <a:r>
              <a:rPr lang="ru-RU" sz="3200" b="1" dirty="0" smtClean="0"/>
              <a:t> и</a:t>
            </a:r>
            <a:r>
              <a:rPr lang="ru-RU" sz="3200" b="1" dirty="0" smtClean="0"/>
              <a:t> не </a:t>
            </a:r>
            <a:r>
              <a:rPr lang="ru-RU" sz="3200" b="1" dirty="0" smtClean="0"/>
              <a:t>знал, что ему делать. И в конце концов, написал письмо Горькому. Через некоторое время ему пришла бандероль с двумя экземплярами потерявшейся книги.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	</a:t>
            </a:r>
            <a:r>
              <a:rPr lang="ru-RU" sz="3200" b="1" dirty="0" smtClean="0"/>
              <a:t>	</a:t>
            </a:r>
            <a:r>
              <a:rPr lang="ru-RU" sz="3200" b="1" dirty="0" smtClean="0"/>
              <a:t>Как </a:t>
            </a:r>
            <a:r>
              <a:rPr lang="ru-RU" sz="3200" b="1" dirty="0" smtClean="0"/>
              <a:t>называлась эта книга?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0644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282" y="566671"/>
            <a:ext cx="7772400" cy="1004552"/>
          </a:xfrm>
        </p:spPr>
        <p:txBody>
          <a:bodyPr/>
          <a:lstStyle/>
          <a:p>
            <a:r>
              <a:rPr lang="ru-RU" b="1" u="sng" dirty="0" smtClean="0"/>
              <a:t>Подсказка № 1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5911" y="2067767"/>
            <a:ext cx="6094445" cy="2633022"/>
          </a:xfrm>
        </p:spPr>
        <p:txBody>
          <a:bodyPr>
            <a:noAutofit/>
          </a:bodyPr>
          <a:lstStyle/>
          <a:p>
            <a:pPr algn="just"/>
            <a:r>
              <a:rPr lang="ru-RU" sz="4800" dirty="0" smtClean="0"/>
              <a:t>В этой повести Горький рассказал о своих детских годах.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42164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668" y="1313645"/>
            <a:ext cx="7797786" cy="3065172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1. Одним из ярких детских произведений </a:t>
            </a:r>
            <a:r>
              <a:rPr lang="ru-RU" b="1" dirty="0" smtClean="0"/>
              <a:t>Горького можно </a:t>
            </a:r>
            <a:r>
              <a:rPr lang="ru-RU" b="1" dirty="0" smtClean="0"/>
              <a:t>определить сказку про Пудика.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	</a:t>
            </a:r>
            <a:r>
              <a:rPr lang="ru-RU" b="1" dirty="0" smtClean="0"/>
              <a:t>Как </a:t>
            </a:r>
            <a:r>
              <a:rPr lang="ru-RU" b="1" dirty="0" smtClean="0"/>
              <a:t>называется эта сказка?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215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1617" y="643944"/>
            <a:ext cx="7772400" cy="1004552"/>
          </a:xfrm>
        </p:spPr>
        <p:txBody>
          <a:bodyPr/>
          <a:lstStyle/>
          <a:p>
            <a:r>
              <a:rPr lang="ru-RU" b="1" u="sng" dirty="0" smtClean="0"/>
              <a:t>Подсказка № 2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8817" y="2046702"/>
            <a:ext cx="6858000" cy="3542729"/>
          </a:xfrm>
        </p:spPr>
        <p:txBody>
          <a:bodyPr>
            <a:noAutofit/>
          </a:bodyPr>
          <a:lstStyle/>
          <a:p>
            <a:r>
              <a:rPr lang="ru-RU" sz="8000" dirty="0" smtClean="0"/>
              <a:t>Детство</a:t>
            </a:r>
            <a:endParaRPr lang="ru-RU" sz="8000" dirty="0"/>
          </a:p>
          <a:p>
            <a:r>
              <a:rPr lang="ru-RU" sz="8000" dirty="0" smtClean="0"/>
              <a:t> Юность </a:t>
            </a:r>
            <a:r>
              <a:rPr lang="ru-RU" sz="8000" dirty="0"/>
              <a:t>М</a:t>
            </a:r>
            <a:r>
              <a:rPr lang="ru-RU" sz="8000" dirty="0" smtClean="0"/>
              <a:t>олодость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439379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61" y="2279563"/>
            <a:ext cx="3606084" cy="1337732"/>
          </a:xfrm>
        </p:spPr>
        <p:txBody>
          <a:bodyPr/>
          <a:lstStyle/>
          <a:p>
            <a:pPr algn="ctr"/>
            <a:r>
              <a:rPr lang="ru-RU" b="1" u="sng" dirty="0" smtClean="0"/>
              <a:t>ОТВЕТ: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«Детство»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69" y="339479"/>
            <a:ext cx="4164150" cy="5427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1599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059" y="599047"/>
            <a:ext cx="7839635" cy="4500985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6</a:t>
            </a:r>
            <a:r>
              <a:rPr lang="ru-RU" sz="6000" b="1" dirty="0" smtClean="0"/>
              <a:t>. </a:t>
            </a:r>
            <a:r>
              <a:rPr lang="ru-RU" b="1" dirty="0" smtClean="0"/>
              <a:t>Есть у писателя замечательная сказка «Утро». Здесь Максим Горький написал: « Самое лучшее в </a:t>
            </a:r>
            <a:r>
              <a:rPr lang="ru-RU" b="1" dirty="0" smtClean="0"/>
              <a:t>мире - смотреть </a:t>
            </a:r>
            <a:r>
              <a:rPr lang="ru-RU" b="1" dirty="0" smtClean="0"/>
              <a:t>как</a:t>
            </a:r>
            <a:r>
              <a:rPr lang="ru-RU" b="1" dirty="0" smtClean="0"/>
              <a:t>,___?_____.</a:t>
            </a:r>
            <a:br>
              <a:rPr lang="ru-RU" b="1" dirty="0" smtClean="0"/>
            </a:br>
            <a:r>
              <a:rPr lang="ru-RU" b="1" dirty="0" smtClean="0"/>
              <a:t>	</a:t>
            </a:r>
            <a:br>
              <a:rPr lang="ru-RU" b="1" dirty="0" smtClean="0"/>
            </a:br>
            <a:r>
              <a:rPr lang="ru-RU" b="1" dirty="0" smtClean="0"/>
              <a:t>	Что</a:t>
            </a:r>
            <a:r>
              <a:rPr lang="ru-RU" b="1" dirty="0" smtClean="0"/>
              <a:t>, по мнению писателя самое лучшее в мире?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6378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258" y="566670"/>
            <a:ext cx="7772400" cy="1146220"/>
          </a:xfrm>
        </p:spPr>
        <p:txBody>
          <a:bodyPr/>
          <a:lstStyle/>
          <a:p>
            <a:r>
              <a:rPr lang="ru-RU" b="1" u="sng" dirty="0" smtClean="0"/>
              <a:t>Подсказка № 1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8458" y="1839678"/>
            <a:ext cx="6858000" cy="3878541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/>
              <a:t>«В небе вспыхнул первый луч солнца – ночная тьма тихонько прячется в ущелья гор и трещины камней, прячется в густой листве деревьев, в </a:t>
            </a:r>
            <a:r>
              <a:rPr lang="ru-RU" sz="4400" dirty="0" smtClean="0"/>
              <a:t>кружевах</a:t>
            </a:r>
            <a:r>
              <a:rPr lang="ru-RU" sz="4000" dirty="0" smtClean="0"/>
              <a:t> травы…»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91902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408" y="218941"/>
            <a:ext cx="7772400" cy="1107583"/>
          </a:xfrm>
        </p:spPr>
        <p:txBody>
          <a:bodyPr/>
          <a:lstStyle/>
          <a:p>
            <a:r>
              <a:rPr lang="ru-RU" b="1" u="sng" dirty="0" smtClean="0"/>
              <a:t>Подсказка № 2</a:t>
            </a:r>
            <a:endParaRPr lang="ru-RU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7" y="1326524"/>
            <a:ext cx="3577413" cy="22358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41" y="3853755"/>
            <a:ext cx="3582250" cy="2013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91" y="1466367"/>
            <a:ext cx="3371316" cy="2247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5572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37" y="489398"/>
            <a:ext cx="7839635" cy="1337732"/>
          </a:xfrm>
        </p:spPr>
        <p:txBody>
          <a:bodyPr/>
          <a:lstStyle/>
          <a:p>
            <a:pPr algn="ctr"/>
            <a:r>
              <a:rPr lang="ru-RU" b="1" u="sng" dirty="0" smtClean="0"/>
              <a:t>ОТВЕТ: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«…как зарождается новый день.»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1568493"/>
            <a:ext cx="6481280" cy="44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2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00" y="360608"/>
            <a:ext cx="8899300" cy="443033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951861"/>
            <a:ext cx="2965849" cy="2962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67" y="2273053"/>
            <a:ext cx="2211261" cy="2143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693" y="1951861"/>
            <a:ext cx="85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‘’’’’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00" y="2397876"/>
            <a:ext cx="3105166" cy="2070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8799" y="2529346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‘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829862" y="2397876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’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8292399" y="2397876"/>
            <a:ext cx="52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’”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89397" y="343889"/>
            <a:ext cx="8330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/>
              <a:t>7. Здесь зашифровано название рассказа М. Горького.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37217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124" y="1983347"/>
            <a:ext cx="3424264" cy="1337732"/>
          </a:xfrm>
        </p:spPr>
        <p:txBody>
          <a:bodyPr/>
          <a:lstStyle/>
          <a:p>
            <a:pPr algn="ctr"/>
            <a:r>
              <a:rPr lang="ru-RU" b="1" u="sng" dirty="0" smtClean="0"/>
              <a:t>ОТВЕТ:</a:t>
            </a:r>
            <a:br>
              <a:rPr lang="ru-RU" b="1" u="sng" dirty="0" smtClean="0"/>
            </a:br>
            <a:r>
              <a:rPr lang="ru-RU" dirty="0" smtClean="0"/>
              <a:t>«Яшка»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0"/>
          <a:stretch/>
        </p:blipFill>
        <p:spPr>
          <a:xfrm>
            <a:off x="940693" y="509855"/>
            <a:ext cx="3386609" cy="5195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7283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3" y="1142247"/>
            <a:ext cx="8822028" cy="3841878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8. Какую сказку написал М</a:t>
            </a:r>
            <a:r>
              <a:rPr lang="ru-RU" sz="4400" b="1" dirty="0" smtClean="0"/>
              <a:t>. Горький?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а</a:t>
            </a:r>
            <a:r>
              <a:rPr lang="ru-RU" sz="4400" b="1" dirty="0"/>
              <a:t>) </a:t>
            </a:r>
            <a:r>
              <a:rPr lang="ru-RU" sz="4400" b="1" dirty="0" err="1" smtClean="0"/>
              <a:t>Балда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б</a:t>
            </a:r>
            <a:r>
              <a:rPr lang="ru-RU" sz="4400" b="1" dirty="0"/>
              <a:t>) </a:t>
            </a:r>
            <a:r>
              <a:rPr lang="ru-RU" sz="4400" b="1" dirty="0" smtClean="0"/>
              <a:t>Про Иванушку-Дурачка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в)Василиса Премудрая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819845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84" y="1753380"/>
            <a:ext cx="3507843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ОТВЕТ: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«Про Иванушку-Дурачка»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94" y="360475"/>
            <a:ext cx="4064935" cy="5438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3906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090998"/>
          </a:xfrm>
        </p:spPr>
        <p:txBody>
          <a:bodyPr/>
          <a:lstStyle/>
          <a:p>
            <a:r>
              <a:rPr lang="ru-RU" b="1" u="sng" dirty="0" smtClean="0"/>
              <a:t>Подсказка №1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853980"/>
            <a:ext cx="6858000" cy="1655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Сказка называется так, </a:t>
            </a:r>
            <a:r>
              <a:rPr lang="ru-RU" sz="3200" dirty="0" smtClean="0"/>
              <a:t>кем от природы </a:t>
            </a:r>
            <a:r>
              <a:rPr lang="ru-RU" sz="3200" dirty="0" smtClean="0"/>
              <a:t>был Пудик.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5084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05" y="1107585"/>
            <a:ext cx="8772764" cy="352329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9. Кого в лесу встретил Иванушка – Дурачок?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а) </a:t>
            </a:r>
            <a:r>
              <a:rPr lang="ru-RU" sz="3600" b="1" dirty="0" smtClean="0"/>
              <a:t>Медведя				б)Волка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в)Лису					г)Зайца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37673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981" y="347729"/>
            <a:ext cx="3938852" cy="1505159"/>
          </a:xfrm>
        </p:spPr>
        <p:txBody>
          <a:bodyPr/>
          <a:lstStyle/>
          <a:p>
            <a:pPr algn="ctr"/>
            <a:r>
              <a:rPr lang="ru-RU" b="1" u="sng" dirty="0" smtClean="0"/>
              <a:t>ОТВЕТ: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Медведя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83" y="1712754"/>
            <a:ext cx="7240067" cy="4069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1118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83335"/>
            <a:ext cx="7839635" cy="1054398"/>
          </a:xfrm>
        </p:spPr>
        <p:txBody>
          <a:bodyPr/>
          <a:lstStyle/>
          <a:p>
            <a:pPr algn="ctr"/>
            <a:r>
              <a:rPr lang="ru-RU" b="1" u="sng" dirty="0" smtClean="0"/>
              <a:t>БИБЛИОГРАФИЯ: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465729"/>
            <a:ext cx="7869891" cy="3106271"/>
          </a:xfrm>
        </p:spPr>
        <p:txBody>
          <a:bodyPr/>
          <a:lstStyle/>
          <a:p>
            <a:r>
              <a:rPr lang="ru-RU" dirty="0" smtClean="0"/>
              <a:t>1. Горький, М.   Макар </a:t>
            </a:r>
            <a:r>
              <a:rPr lang="ru-RU" dirty="0" err="1" smtClean="0"/>
              <a:t>Чудра</a:t>
            </a:r>
            <a:r>
              <a:rPr lang="ru-RU" dirty="0" smtClean="0"/>
              <a:t> и другие рассказы  /  Максим Горький.  -  Москва  :  Детская литература,  1983.  -  205, </a:t>
            </a:r>
            <a:r>
              <a:rPr lang="en-US" dirty="0" smtClean="0"/>
              <a:t>[</a:t>
            </a:r>
            <a:r>
              <a:rPr lang="ru-RU" dirty="0" smtClean="0"/>
              <a:t>3</a:t>
            </a:r>
            <a:r>
              <a:rPr lang="en-US" dirty="0" smtClean="0"/>
              <a:t>]</a:t>
            </a:r>
            <a:r>
              <a:rPr lang="ru-RU" dirty="0" smtClean="0"/>
              <a:t> с.  :  ил.</a:t>
            </a:r>
          </a:p>
          <a:p>
            <a:pPr algn="just"/>
            <a:r>
              <a:rPr lang="ru-RU" dirty="0" smtClean="0"/>
              <a:t>2. Горький, М.   Рассказы и сказки  /  Максим Горький.  -  Москва  :  Стрекоза,  2015.  -  157, </a:t>
            </a:r>
            <a:r>
              <a:rPr lang="en-US" dirty="0" smtClean="0"/>
              <a:t>[</a:t>
            </a:r>
            <a:r>
              <a:rPr lang="ru-RU" dirty="0" smtClean="0"/>
              <a:t>3</a:t>
            </a:r>
            <a:r>
              <a:rPr lang="en-US" dirty="0" smtClean="0"/>
              <a:t>]</a:t>
            </a:r>
            <a:r>
              <a:rPr lang="ru-RU" dirty="0" smtClean="0"/>
              <a:t> с.  :  ил.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596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211" y="2215168"/>
            <a:ext cx="7839635" cy="1337732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Спасибо за внимание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4194574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6392" y="239283"/>
            <a:ext cx="7569437" cy="1228236"/>
          </a:xfrm>
        </p:spPr>
        <p:txBody>
          <a:bodyPr/>
          <a:lstStyle/>
          <a:p>
            <a:r>
              <a:rPr lang="ru-RU" b="1" u="sng" dirty="0" smtClean="0"/>
              <a:t>Подсказка №2</a:t>
            </a:r>
            <a:endParaRPr lang="ru-RU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3" y="1626816"/>
            <a:ext cx="3491037" cy="1962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88" y="1467520"/>
            <a:ext cx="2836397" cy="21217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1" y="3748530"/>
            <a:ext cx="3295188" cy="2093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7333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667" y="2150773"/>
            <a:ext cx="3926541" cy="1337732"/>
          </a:xfrm>
        </p:spPr>
        <p:txBody>
          <a:bodyPr/>
          <a:lstStyle/>
          <a:p>
            <a:pPr algn="ctr"/>
            <a:r>
              <a:rPr lang="ru-RU" b="1" u="sng" dirty="0" smtClean="0"/>
              <a:t>ОТВЕТ:</a:t>
            </a:r>
            <a:br>
              <a:rPr lang="ru-RU" b="1" u="sng" dirty="0" smtClean="0"/>
            </a:b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Воробьишко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0" y="256302"/>
            <a:ext cx="4124257" cy="55103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646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542" y="1030309"/>
            <a:ext cx="8125485" cy="3953815"/>
          </a:xfrm>
        </p:spPr>
        <p:txBody>
          <a:bodyPr>
            <a:normAutofit/>
          </a:bodyPr>
          <a:lstStyle/>
          <a:p>
            <a:r>
              <a:rPr lang="ru-RU" b="1" dirty="0" smtClean="0"/>
              <a:t>2. Этот хвастливый герой сказки пел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«…</a:t>
            </a:r>
            <a:r>
              <a:rPr lang="ru-RU" b="1" dirty="0" err="1" smtClean="0"/>
              <a:t>Фух</a:t>
            </a:r>
            <a:r>
              <a:rPr lang="ru-RU" b="1" dirty="0" smtClean="0"/>
              <a:t>, как я горяч!</a:t>
            </a:r>
            <a:br>
              <a:rPr lang="ru-RU" b="1" dirty="0" smtClean="0"/>
            </a:br>
            <a:r>
              <a:rPr lang="ru-RU" b="1" dirty="0" err="1" smtClean="0"/>
              <a:t>Фух</a:t>
            </a:r>
            <a:r>
              <a:rPr lang="ru-RU" b="1" dirty="0" smtClean="0"/>
              <a:t>, как я могуч!</a:t>
            </a:r>
            <a:br>
              <a:rPr lang="ru-RU" b="1" dirty="0" smtClean="0"/>
            </a:br>
            <a:r>
              <a:rPr lang="ru-RU" b="1" dirty="0" smtClean="0"/>
              <a:t>Захочу  -прыгну, как мяч,</a:t>
            </a:r>
            <a:br>
              <a:rPr lang="ru-RU" b="1" dirty="0" smtClean="0"/>
            </a:br>
            <a:r>
              <a:rPr lang="ru-RU" b="1" dirty="0" smtClean="0"/>
              <a:t>На луну выше туч</a:t>
            </a:r>
            <a:r>
              <a:rPr lang="ru-RU" b="1" dirty="0" smtClean="0"/>
              <a:t>!..»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7544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827" y="542814"/>
            <a:ext cx="7569437" cy="1424284"/>
          </a:xfrm>
        </p:spPr>
        <p:txBody>
          <a:bodyPr/>
          <a:lstStyle/>
          <a:p>
            <a:r>
              <a:rPr lang="ru-RU" b="1" u="sng" dirty="0" smtClean="0"/>
              <a:t>Подсказка № 1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8971" y="2661038"/>
            <a:ext cx="6858000" cy="1655762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«Было это летней ночью на даче. В маленькой комнате стоял на столе у окна Пузатый </a:t>
            </a:r>
            <a:r>
              <a:rPr lang="ru-RU" sz="3200" dirty="0" smtClean="0"/>
              <a:t>_</a:t>
            </a:r>
            <a:r>
              <a:rPr lang="ru-RU" sz="3200" u="sng" dirty="0" smtClean="0"/>
              <a:t>?_</a:t>
            </a:r>
            <a:r>
              <a:rPr lang="ru-RU" sz="3200" dirty="0" smtClean="0"/>
              <a:t> и </a:t>
            </a:r>
            <a:r>
              <a:rPr lang="ru-RU" sz="3200" dirty="0" smtClean="0"/>
              <a:t>смотрел в небо…»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93583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Подсказка № 2</a:t>
            </a:r>
            <a:endParaRPr lang="ru-RU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67" y="2198391"/>
            <a:ext cx="2719391" cy="3514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25" y="2082481"/>
            <a:ext cx="2330337" cy="2589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1" y="1337733"/>
            <a:ext cx="3291679" cy="27430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3896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059" y="270458"/>
            <a:ext cx="7839635" cy="1337732"/>
          </a:xfrm>
        </p:spPr>
        <p:txBody>
          <a:bodyPr/>
          <a:lstStyle/>
          <a:p>
            <a:pPr algn="ctr"/>
            <a:r>
              <a:rPr lang="ru-RU" b="1" u="sng" dirty="0" smtClean="0"/>
              <a:t>ОТВЕТ:</a:t>
            </a:r>
            <a:br>
              <a:rPr lang="ru-RU" b="1" u="sng" dirty="0" smtClean="0"/>
            </a:br>
            <a:r>
              <a:rPr lang="ru-RU" dirty="0" smtClean="0"/>
              <a:t>Самовар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860" y="1423774"/>
            <a:ext cx="3627434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59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454</Words>
  <Application>Microsoft Office PowerPoint</Application>
  <PresentationFormat>Экран (4:3)</PresentationFormat>
  <Paragraphs>53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По книгам Горького</vt:lpstr>
      <vt:lpstr>1. Одним из ярких детских произведений Горького можно определить сказку про Пудика.   Как называется эта сказка?</vt:lpstr>
      <vt:lpstr>Подсказка №1</vt:lpstr>
      <vt:lpstr>Подсказка №2</vt:lpstr>
      <vt:lpstr>ОТВЕТ:  «Воробьишко»</vt:lpstr>
      <vt:lpstr>2. Этот хвастливый герой сказки пел:  «…Фух, как я горяч! Фух, как я могуч! Захочу  -прыгну, как мяч, На луну выше туч!..»</vt:lpstr>
      <vt:lpstr>Подсказка № 1</vt:lpstr>
      <vt:lpstr>Подсказка № 2</vt:lpstr>
      <vt:lpstr>ОТВЕТ: Самовар</vt:lpstr>
      <vt:lpstr>3. Сатирическую сказку «Самовар»  писатель включил в первую составленную книгу для детей. Это был сборник, который являлся частью большого плана Горького по созданию библиотеки детской литературы.  Как назывался этот сборник? </vt:lpstr>
      <vt:lpstr>Подсказка № 1</vt:lpstr>
      <vt:lpstr>Презентация PowerPoint</vt:lpstr>
      <vt:lpstr>ОТВЕТ: «Елка»</vt:lpstr>
      <vt:lpstr>4. Герой фантастического рассказа – сказки «Случай с Евсейкой» мальчик удивительным образом попал на морское дно, разговаривал с рыбами, хитрил, изворачивался, лишь бы только попасть снова на берег, и рыбы его не съели.   А как он попал на морское дно?</vt:lpstr>
      <vt:lpstr>Подсказка № 1</vt:lpstr>
      <vt:lpstr>Подсказка № 2</vt:lpstr>
      <vt:lpstr>ОТВЕТ: Рыбачил и заснул.</vt:lpstr>
      <vt:lpstr>5. Однажды в далёком городке маленький читатель взял книгу Горького в библиотеке. И так-уж случилось - потерял её. Потерять библиотечную книгу неприятно и стыдно. Он очень огорчился, отчаялся и не знал, что ему делать. И в конце концов, написал письмо Горькому. Через некоторое время ему пришла бандероль с двумя экземплярами потерявшейся книги.    Как называлась эта книга? </vt:lpstr>
      <vt:lpstr>Подсказка № 1</vt:lpstr>
      <vt:lpstr>Подсказка № 2</vt:lpstr>
      <vt:lpstr>ОТВЕТ: «Детство»</vt:lpstr>
      <vt:lpstr>6. Есть у писателя замечательная сказка «Утро». Здесь Максим Горький написал: « Самое лучшее в мире - смотреть как,___?_____.    Что, по мнению писателя самое лучшее в мире?</vt:lpstr>
      <vt:lpstr>Подсказка № 1</vt:lpstr>
      <vt:lpstr>Подсказка № 2</vt:lpstr>
      <vt:lpstr>ОТВЕТ: «…как зарождается новый день.»</vt:lpstr>
      <vt:lpstr> </vt:lpstr>
      <vt:lpstr>ОТВЕТ: «Яшка»</vt:lpstr>
      <vt:lpstr>8. Какую сказку написал М. Горький?  а) Балда б) Про Иванушку-Дурачка в)Василиса Премудрая</vt:lpstr>
      <vt:lpstr>ОТВЕТ: «Про Иванушку-Дурачка»</vt:lpstr>
      <vt:lpstr>9. Кого в лесу встретил Иванушка – Дурачок?  а) Медведя    б)Волка в)Лису     г)Зайца</vt:lpstr>
      <vt:lpstr>ОТВЕТ: Медведя</vt:lpstr>
      <vt:lpstr>БИБЛИОГРАФИЯ:</vt:lpstr>
      <vt:lpstr>Спасибо за внимание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62</cp:revision>
  <dcterms:created xsi:type="dcterms:W3CDTF">2016-11-18T14:12:19Z</dcterms:created>
  <dcterms:modified xsi:type="dcterms:W3CDTF">2018-04-12T08:02:59Z</dcterms:modified>
</cp:coreProperties>
</file>